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8" r:id="rId3"/>
  </p:sldIdLst>
  <p:sldSz cx="12192000" cy="6858000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TH Fah kwang" panose="02000506000000020004" pitchFamily="2" charset="-34"/>
      <p:regular r:id="rId10"/>
      <p:bold r:id="rId11"/>
      <p:italic r:id="rId12"/>
      <p:boldItalic r:id="rId13"/>
    </p:embeddedFont>
    <p:embeddedFont>
      <p:font typeface="Cordia New" panose="020B0304020202020204" pitchFamily="34" charset="-34"/>
      <p:regular r:id="rId14"/>
      <p:bold r:id="rId15"/>
      <p:italic r:id="rId16"/>
      <p:boldItalic r:id="rId17"/>
    </p:embeddedFont>
    <p:embeddedFont>
      <p:font typeface="TH SarabunPSK" panose="020B0500040200020003" pitchFamily="34" charset="-34"/>
      <p:regular r:id="rId18"/>
      <p:bold r:id="rId19"/>
      <p:italic r:id="rId20"/>
      <p:boldItalic r:id="rId21"/>
    </p:embeddedFont>
    <p:embeddedFont>
      <p:font typeface="맑은 고딕" panose="020B0503020000020004" pitchFamily="34" charset="-12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56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4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9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3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9DBAD1-D9E7-4C08-AC0D-FCF3EFD0F4D5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144282E-182B-40C9-BC95-CDE543E1262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192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7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7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3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5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9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4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413C3-EB90-4921-9C18-6E8F4EA28182}" type="datetimeFigureOut">
              <a:rPr lang="en-US" smtClean="0"/>
              <a:t>18-Sep-19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A287-CC61-4BE0-9996-BD8CEA7F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8709" y="2145430"/>
            <a:ext cx="2669309" cy="2862322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/>
              <a:t>งานบัณฑิตคณะ</a:t>
            </a:r>
            <a:endParaRPr lang="en-US" sz="6000" b="1" dirty="0"/>
          </a:p>
        </p:txBody>
      </p:sp>
      <p:sp>
        <p:nvSpPr>
          <p:cNvPr id="6" name="Rectangle 5"/>
          <p:cNvSpPr/>
          <p:nvPr/>
        </p:nvSpPr>
        <p:spPr>
          <a:xfrm>
            <a:off x="449331" y="3668362"/>
            <a:ext cx="231986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th-TH" sz="3600" b="1" dirty="0" smtClean="0"/>
              <a:t>บัณฑิตวิทยาลัย</a:t>
            </a:r>
            <a:endParaRPr lang="en-US" sz="3600" b="1" dirty="0"/>
          </a:p>
        </p:txBody>
      </p:sp>
      <p:sp>
        <p:nvSpPr>
          <p:cNvPr id="7" name="Chevron 6"/>
          <p:cNvSpPr/>
          <p:nvPr/>
        </p:nvSpPr>
        <p:spPr>
          <a:xfrm>
            <a:off x="2637578" y="3381927"/>
            <a:ext cx="868218" cy="1219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p-Down Arrow 7"/>
          <p:cNvSpPr/>
          <p:nvPr/>
        </p:nvSpPr>
        <p:spPr>
          <a:xfrm rot="1196981">
            <a:off x="4736608" y="969291"/>
            <a:ext cx="641927" cy="11764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02002">
            <a:off x="4600363" y="5028139"/>
            <a:ext cx="765718" cy="6828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50986" y="294912"/>
            <a:ext cx="148705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ผู้บริหารคณะ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69413" y="5533056"/>
            <a:ext cx="1487055" cy="646331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นิสิต</a:t>
            </a:r>
            <a:endParaRPr lang="en-US" sz="3600" b="1" dirty="0"/>
          </a:p>
        </p:txBody>
      </p:sp>
      <p:sp>
        <p:nvSpPr>
          <p:cNvPr id="15" name="Chevron 14"/>
          <p:cNvSpPr/>
          <p:nvPr/>
        </p:nvSpPr>
        <p:spPr>
          <a:xfrm>
            <a:off x="3231014" y="3381927"/>
            <a:ext cx="868218" cy="1219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7398687" y="2994107"/>
            <a:ext cx="1736436" cy="13485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08722" y="2514199"/>
            <a:ext cx="2735496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</a:rPr>
              <a:t>นิสิตสำเร็จ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</a:rPr>
              <a:t>ตามกำหนดเวลา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</a:rPr>
              <a:t>ได้คุณภาพมาตรฐาน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37D2BED-50AF-4FBD-A564-6E604DE3003E}"/>
              </a:ext>
            </a:extLst>
          </p:cNvPr>
          <p:cNvGrpSpPr/>
          <p:nvPr/>
        </p:nvGrpSpPr>
        <p:grpSpPr>
          <a:xfrm>
            <a:off x="1031220" y="4577878"/>
            <a:ext cx="2045528" cy="2050171"/>
            <a:chOff x="1418442" y="3789040"/>
            <a:chExt cx="2045528" cy="205017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BE1CF5-DCB1-4FD7-B842-7D462AEC764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th-TH" altLang="ko-KR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อาจารย์ที่ปรึกษา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6E2F30-A74C-4F90-9337-D8DB40F0CBD9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178510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th-TH" altLang="ko-KR" sz="1100" u="sng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ที่ปรึกษาหลัก</a:t>
              </a:r>
            </a:p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- อาจารย์ประจำหลักสูตร</a:t>
              </a:r>
            </a:p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- คุณวุฒิ ป.เอก / ป.โท+ ร.ศ.</a:t>
              </a:r>
            </a:p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- ผลงาน 3 เรื่อง ใน 5 ปี ย้อนหลัง</a:t>
              </a:r>
            </a:p>
            <a:p>
              <a:r>
                <a:rPr lang="th-TH" altLang="ko-KR" sz="1100" u="sng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ที่ปรึกษาร่วม</a:t>
              </a:r>
            </a:p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ถ้าเป็นอาจารย์ประจำ เหมือนที่ปรึกษาหลัก</a:t>
              </a:r>
            </a:p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ถ้าเป็นผู้ทรงฯภายนอก</a:t>
              </a:r>
            </a:p>
            <a:p>
              <a:r>
                <a:rPr lang="th-TH" altLang="ko-KR" sz="11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- คุณวุฒิ ป.เอก</a:t>
              </a:r>
              <a:b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- ผลงานระดับชาติ 10 เรื่อง /</a:t>
              </a:r>
            </a:p>
            <a:p>
              <a:r>
                <a:rPr lang="th-TH" altLang="ko-KR" sz="11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นานาชาติ 5 เรื่อง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3DE2BF-C230-4B05-B0FB-64E0F56141B2}"/>
              </a:ext>
            </a:extLst>
          </p:cNvPr>
          <p:cNvGrpSpPr/>
          <p:nvPr/>
        </p:nvGrpSpPr>
        <p:grpSpPr>
          <a:xfrm>
            <a:off x="4140353" y="4577878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9DCB7D-4872-48FA-9870-0C7F4DD7137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th-TH" altLang="ko-KR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กรรมการสอบโครงร่าง</a:t>
              </a:r>
              <a:r>
                <a:rPr lang="th-TH" altLang="ko-KR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ฯ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4C346-FB5D-4FDD-A857-A010EC765B1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th-TH" altLang="ko-KR" sz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อ.ที่ปรึกษาหลัก / ร่วม (ถ้ามี)</a:t>
              </a:r>
            </a:p>
            <a:p>
              <a:r>
                <a:rPr lang="th-TH" altLang="ko-KR" sz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เป็น อ.บัณฑิตศึกษา ในสาขาที่สัมพันธ์</a:t>
              </a:r>
            </a:p>
            <a:p>
              <a:r>
                <a:rPr lang="th-TH" altLang="ko-KR" sz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จำนวน 3-6 </a:t>
              </a:r>
              <a:r>
                <a:rPr lang="th-TH" altLang="ko-KR" sz="1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คน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ED7C93-514F-401E-807D-76CBD5ABFEAE}"/>
              </a:ext>
            </a:extLst>
          </p:cNvPr>
          <p:cNvGrpSpPr/>
          <p:nvPr/>
        </p:nvGrpSpPr>
        <p:grpSpPr>
          <a:xfrm>
            <a:off x="8495037" y="4574069"/>
            <a:ext cx="2045528" cy="2050171"/>
            <a:chOff x="1418442" y="3789040"/>
            <a:chExt cx="2045528" cy="20501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5D98D8-4EB7-4144-8B4B-4036573368D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th-TH" altLang="ko-KR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กรรมการสอบวิทยานิพนธ์</a:t>
              </a:r>
              <a:endParaRPr lang="ko-KR" alt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A26781-ABF0-4270-A5FC-A9990338302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178510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อ.ประจำหลักสูตร+ผู้ทรงฯภายนอก</a:t>
              </a:r>
            </a:p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ป.โท ไม่น้อยกว่า 3 คน</a:t>
              </a:r>
            </a:p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ป.เอก ไม่น้อยกว่า 5 คน</a:t>
              </a:r>
            </a:p>
            <a:p>
              <a:r>
                <a:rPr lang="th-TH" altLang="ko-KR" sz="1100" u="sng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อาจารย์ประจำหลักสูตร</a:t>
              </a:r>
            </a:p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คุณวุฒิ ป.เอก / ป.โท+ร.ศ.</a:t>
              </a:r>
            </a:p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ผลงาน 3 เรื่อง ใน 5 ปีย้อนหลัง</a:t>
              </a:r>
            </a:p>
            <a:p>
              <a:r>
                <a:rPr lang="th-TH" altLang="ko-KR" sz="1100" u="sng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ผู้ทรงคุณวุฒิภายนอก</a:t>
              </a:r>
            </a:p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คุณวุฒิ ป.เอก</a:t>
              </a:r>
            </a:p>
            <a:p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ผลงานระดับชาติ 10 เรื่อง /</a:t>
              </a:r>
            </a:p>
            <a:p>
              <a:r>
                <a:rPr lang="th-TH" altLang="ko-KR" sz="11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altLang="ko-KR" sz="11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นานาชาติ 5 เรื่อง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4359AE6-6963-4590-A31F-8F4E557687C9}"/>
              </a:ext>
            </a:extLst>
          </p:cNvPr>
          <p:cNvSpPr txBox="1"/>
          <p:nvPr/>
        </p:nvSpPr>
        <p:spPr>
          <a:xfrm>
            <a:off x="4516200" y="1890673"/>
            <a:ext cx="924400" cy="6469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th-TH" altLang="ko-KR" sz="1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</a:t>
            </a:r>
          </a:p>
          <a:p>
            <a:pPr algn="ctr"/>
            <a:r>
              <a:rPr lang="th-TH" altLang="ko-KR" sz="1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โครงร่างฯ</a:t>
            </a:r>
            <a:endParaRPr lang="ko-KR" altLang="en-US" sz="1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CFF589-53BA-4314-85BC-B547D978F14C}"/>
              </a:ext>
            </a:extLst>
          </p:cNvPr>
          <p:cNvGrpSpPr/>
          <p:nvPr/>
        </p:nvGrpSpPr>
        <p:grpSpPr>
          <a:xfrm>
            <a:off x="10814663" y="4567752"/>
            <a:ext cx="1167619" cy="1219174"/>
            <a:chOff x="1418442" y="3789040"/>
            <a:chExt cx="2045528" cy="121917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5B3347-1A4C-4211-9718-88394D7F30B9}"/>
                </a:ext>
              </a:extLst>
            </p:cNvPr>
            <p:cNvSpPr txBox="1"/>
            <p:nvPr/>
          </p:nvSpPr>
          <p:spPr>
            <a:xfrm>
              <a:off x="1418442" y="3789040"/>
              <a:ext cx="20387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th-TH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สำเร็จการศึกษา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A42BBD-78A0-4767-8904-AC6FC166807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95410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th-TH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GPA</a:t>
              </a:r>
            </a:p>
            <a:p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 Thesis</a:t>
              </a:r>
              <a:endParaRPr lang="th-TH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Publication</a:t>
              </a:r>
              <a:endParaRPr lang="th-TH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- คะแนนภาษาอังกฤษ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DB20689-6E0A-4699-9F78-93BE5ED0529A}"/>
              </a:ext>
            </a:extLst>
          </p:cNvPr>
          <p:cNvGrpSpPr/>
          <p:nvPr/>
        </p:nvGrpSpPr>
        <p:grpSpPr>
          <a:xfrm>
            <a:off x="1334486" y="3528842"/>
            <a:ext cx="9451037" cy="646323"/>
            <a:chOff x="-119905" y="2708920"/>
            <a:chExt cx="8214030" cy="1512168"/>
          </a:xfrm>
        </p:grpSpPr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C70C52ED-AE8E-431C-98E1-14EE86E17C35}"/>
                </a:ext>
              </a:extLst>
            </p:cNvPr>
            <p:cNvSpPr/>
            <p:nvPr/>
          </p:nvSpPr>
          <p:spPr>
            <a:xfrm>
              <a:off x="-119905" y="2708920"/>
              <a:ext cx="3273936" cy="151216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C5466AB1-0C7B-41F6-9003-17558FE8263B}"/>
                </a:ext>
              </a:extLst>
            </p:cNvPr>
            <p:cNvSpPr/>
            <p:nvPr/>
          </p:nvSpPr>
          <p:spPr>
            <a:xfrm>
              <a:off x="2943210" y="2708920"/>
              <a:ext cx="1624628" cy="151216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B0748EC1-5FFF-4970-B0AF-1C0EE902D9AC}"/>
                </a:ext>
              </a:extLst>
            </p:cNvPr>
            <p:cNvSpPr/>
            <p:nvPr/>
          </p:nvSpPr>
          <p:spPr>
            <a:xfrm>
              <a:off x="4340066" y="2708920"/>
              <a:ext cx="3754059" cy="151216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40" name="Parallelogram 15"/>
          <p:cNvSpPr/>
          <p:nvPr/>
        </p:nvSpPr>
        <p:spPr>
          <a:xfrm rot="16200000">
            <a:off x="10829301" y="3277352"/>
            <a:ext cx="1061749" cy="114930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605A949-1FEB-4DB2-8019-98AF0E3D6642}"/>
              </a:ext>
            </a:extLst>
          </p:cNvPr>
          <p:cNvCxnSpPr>
            <a:cxnSpLocks/>
          </p:cNvCxnSpPr>
          <p:nvPr/>
        </p:nvCxnSpPr>
        <p:spPr>
          <a:xfrm>
            <a:off x="1334486" y="3396090"/>
            <a:ext cx="908780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8291718-C245-4EB3-97AB-A71E3FBB43CA}"/>
              </a:ext>
            </a:extLst>
          </p:cNvPr>
          <p:cNvGrpSpPr/>
          <p:nvPr/>
        </p:nvGrpSpPr>
        <p:grpSpPr>
          <a:xfrm>
            <a:off x="10298667" y="3271128"/>
            <a:ext cx="228600" cy="228600"/>
            <a:chOff x="4319972" y="3176972"/>
            <a:chExt cx="504056" cy="504056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0478DD1-D4F0-41BA-ADF2-C19193BDE3F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AE36C0C-9B2C-47B9-8912-DD9FCD1ECB5B}"/>
                </a:ext>
              </a:extLst>
            </p:cNvPr>
            <p:cNvSpPr/>
            <p:nvPr/>
          </p:nvSpPr>
          <p:spPr>
            <a:xfrm>
              <a:off x="4400548" y="3278123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488268-F65B-411F-83CA-B243D2199776}"/>
              </a:ext>
            </a:extLst>
          </p:cNvPr>
          <p:cNvGrpSpPr/>
          <p:nvPr/>
        </p:nvGrpSpPr>
        <p:grpSpPr>
          <a:xfrm>
            <a:off x="2013734" y="3277720"/>
            <a:ext cx="228600" cy="228600"/>
            <a:chOff x="4319972" y="3176972"/>
            <a:chExt cx="504056" cy="50405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0DFF14D-839D-455A-9244-DE5D7F2D375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9931FB4-8304-4459-9980-A323E7F5007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386F960-EACC-4535-B98D-2229DA6174FF}"/>
              </a:ext>
            </a:extLst>
          </p:cNvPr>
          <p:cNvGrpSpPr/>
          <p:nvPr/>
        </p:nvGrpSpPr>
        <p:grpSpPr>
          <a:xfrm>
            <a:off x="4858896" y="3277720"/>
            <a:ext cx="228600" cy="228600"/>
            <a:chOff x="4319972" y="3176972"/>
            <a:chExt cx="504056" cy="504056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5BF9BBD-B708-4D86-BDDE-F6612A6E661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9580AA1-9019-4551-B080-2E837DCF334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FD720D1-2F17-4665-8DD8-ADDF9A732A63}"/>
              </a:ext>
            </a:extLst>
          </p:cNvPr>
          <p:cNvCxnSpPr>
            <a:endCxn id="22" idx="2"/>
          </p:cNvCxnSpPr>
          <p:nvPr/>
        </p:nvCxnSpPr>
        <p:spPr>
          <a:xfrm flipV="1">
            <a:off x="4969069" y="2537659"/>
            <a:ext cx="9331" cy="698967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4359AE6-6963-4590-A31F-8F4E557687C9}"/>
              </a:ext>
            </a:extLst>
          </p:cNvPr>
          <p:cNvSpPr txBox="1"/>
          <p:nvPr/>
        </p:nvSpPr>
        <p:spPr>
          <a:xfrm>
            <a:off x="9950767" y="2310332"/>
            <a:ext cx="924400" cy="4086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th-TH" altLang="ko-KR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 </a:t>
            </a:r>
            <a:r>
              <a:rPr lang="en-US" altLang="ko-KR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Thesis</a:t>
            </a:r>
            <a:endParaRPr lang="ko-KR" alt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FD720D1-2F17-4665-8DD8-ADDF9A732A63}"/>
              </a:ext>
            </a:extLst>
          </p:cNvPr>
          <p:cNvCxnSpPr/>
          <p:nvPr/>
        </p:nvCxnSpPr>
        <p:spPr>
          <a:xfrm flipV="1">
            <a:off x="10412967" y="2576851"/>
            <a:ext cx="0" cy="68177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FD720D1-2F17-4665-8DD8-ADDF9A732A63}"/>
              </a:ext>
            </a:extLst>
          </p:cNvPr>
          <p:cNvCxnSpPr/>
          <p:nvPr/>
        </p:nvCxnSpPr>
        <p:spPr>
          <a:xfrm flipV="1">
            <a:off x="6732320" y="2576851"/>
            <a:ext cx="0" cy="68177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386F960-EACC-4535-B98D-2229DA6174FF}"/>
              </a:ext>
            </a:extLst>
          </p:cNvPr>
          <p:cNvGrpSpPr/>
          <p:nvPr/>
        </p:nvGrpSpPr>
        <p:grpSpPr>
          <a:xfrm>
            <a:off x="6618020" y="3277081"/>
            <a:ext cx="228600" cy="228600"/>
            <a:chOff x="4319972" y="3176972"/>
            <a:chExt cx="504056" cy="50405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5BF9BBD-B708-4D86-BDDE-F6612A6E661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9580AA1-9019-4551-B080-2E837DCF334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3EBB8BA-D417-4933-BBF6-47BB0229124A}"/>
              </a:ext>
            </a:extLst>
          </p:cNvPr>
          <p:cNvCxnSpPr/>
          <p:nvPr/>
        </p:nvCxnSpPr>
        <p:spPr>
          <a:xfrm flipV="1">
            <a:off x="2128530" y="2961373"/>
            <a:ext cx="0" cy="274320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34359AE6-6963-4590-A31F-8F4E557687C9}"/>
              </a:ext>
            </a:extLst>
          </p:cNvPr>
          <p:cNvSpPr txBox="1"/>
          <p:nvPr/>
        </p:nvSpPr>
        <p:spPr>
          <a:xfrm>
            <a:off x="1649208" y="2460526"/>
            <a:ext cx="9693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อบรมจริยธรรมวิจัย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B488268-F65B-411F-83CA-B243D2199776}"/>
              </a:ext>
            </a:extLst>
          </p:cNvPr>
          <p:cNvGrpSpPr/>
          <p:nvPr/>
        </p:nvGrpSpPr>
        <p:grpSpPr>
          <a:xfrm>
            <a:off x="2914192" y="3282285"/>
            <a:ext cx="228600" cy="228600"/>
            <a:chOff x="4319972" y="3176972"/>
            <a:chExt cx="504056" cy="504056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0DFF14D-839D-455A-9244-DE5D7F2D375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9931FB4-8304-4459-9980-A323E7F5007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3EBB8BA-D417-4933-BBF6-47BB0229124A}"/>
              </a:ext>
            </a:extLst>
          </p:cNvPr>
          <p:cNvCxnSpPr/>
          <p:nvPr/>
        </p:nvCxnSpPr>
        <p:spPr>
          <a:xfrm flipV="1">
            <a:off x="3038319" y="2564721"/>
            <a:ext cx="0" cy="6858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34359AE6-6963-4590-A31F-8F4E557687C9}"/>
              </a:ext>
            </a:extLst>
          </p:cNvPr>
          <p:cNvSpPr txBox="1"/>
          <p:nvPr/>
        </p:nvSpPr>
        <p:spPr>
          <a:xfrm>
            <a:off x="2638974" y="2104246"/>
            <a:ext cx="82093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</a:t>
            </a:r>
          </a:p>
          <a:p>
            <a:pPr algn="ctr"/>
            <a:r>
              <a:rPr lang="th-TH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ที่ปรึกษาฯ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B488268-F65B-411F-83CA-B243D2199776}"/>
              </a:ext>
            </a:extLst>
          </p:cNvPr>
          <p:cNvGrpSpPr/>
          <p:nvPr/>
        </p:nvGrpSpPr>
        <p:grpSpPr>
          <a:xfrm>
            <a:off x="3864306" y="3279093"/>
            <a:ext cx="228600" cy="228600"/>
            <a:chOff x="4319972" y="3176972"/>
            <a:chExt cx="504056" cy="504056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0DFF14D-839D-455A-9244-DE5D7F2D375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9931FB4-8304-4459-9980-A323E7F5007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3EBB8BA-D417-4933-BBF6-47BB0229124A}"/>
              </a:ext>
            </a:extLst>
          </p:cNvPr>
          <p:cNvCxnSpPr>
            <a:endCxn id="103" idx="2"/>
          </p:cNvCxnSpPr>
          <p:nvPr/>
        </p:nvCxnSpPr>
        <p:spPr>
          <a:xfrm flipH="1" flipV="1">
            <a:off x="3986406" y="2681764"/>
            <a:ext cx="2028" cy="544274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4359AE6-6963-4590-A31F-8F4E557687C9}"/>
              </a:ext>
            </a:extLst>
          </p:cNvPr>
          <p:cNvSpPr txBox="1"/>
          <p:nvPr/>
        </p:nvSpPr>
        <p:spPr>
          <a:xfrm>
            <a:off x="3460422" y="2096989"/>
            <a:ext cx="105196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 ก.ก.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สอบโครงร่างฯ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28" name="Elbow Connector 127"/>
          <p:cNvCxnSpPr/>
          <p:nvPr/>
        </p:nvCxnSpPr>
        <p:spPr>
          <a:xfrm rot="5400000">
            <a:off x="1500187" y="3676226"/>
            <a:ext cx="914400" cy="2103120"/>
          </a:xfrm>
          <a:prstGeom prst="bentConnector3">
            <a:avLst>
              <a:gd name="adj1" fmla="val 31487"/>
            </a:avLst>
          </a:prstGeom>
          <a:ln w="31750">
            <a:bevel/>
            <a:headEnd type="oval" w="lg" len="lg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2" name="Elbow Connector 131"/>
          <p:cNvCxnSpPr/>
          <p:nvPr/>
        </p:nvCxnSpPr>
        <p:spPr>
          <a:xfrm rot="16200000" flipH="1">
            <a:off x="3531591" y="4727494"/>
            <a:ext cx="913684" cy="1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B488268-F65B-411F-83CA-B243D2199776}"/>
              </a:ext>
            </a:extLst>
          </p:cNvPr>
          <p:cNvGrpSpPr/>
          <p:nvPr/>
        </p:nvGrpSpPr>
        <p:grpSpPr>
          <a:xfrm>
            <a:off x="8295741" y="3275192"/>
            <a:ext cx="228600" cy="228600"/>
            <a:chOff x="4319972" y="3176972"/>
            <a:chExt cx="504056" cy="50405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0DFF14D-839D-455A-9244-DE5D7F2D375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9931FB4-8304-4459-9980-A323E7F5007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3EBB8BA-D417-4933-BBF6-47BB0229124A}"/>
              </a:ext>
            </a:extLst>
          </p:cNvPr>
          <p:cNvCxnSpPr/>
          <p:nvPr/>
        </p:nvCxnSpPr>
        <p:spPr>
          <a:xfrm flipV="1">
            <a:off x="8419868" y="2557628"/>
            <a:ext cx="0" cy="685800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34359AE6-6963-4590-A31F-8F4E557687C9}"/>
              </a:ext>
            </a:extLst>
          </p:cNvPr>
          <p:cNvSpPr txBox="1"/>
          <p:nvPr/>
        </p:nvSpPr>
        <p:spPr>
          <a:xfrm>
            <a:off x="7966999" y="2098427"/>
            <a:ext cx="9244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 ก.ก.</a:t>
            </a:r>
            <a:endParaRPr lang="en-US" altLang="ko-KR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</a:t>
            </a:r>
            <a:r>
              <a:rPr lang="en-US" altLang="ko-KR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Thesis</a:t>
            </a:r>
            <a:endParaRPr lang="ko-KR" alt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6728188" y="3624001"/>
            <a:ext cx="3694106" cy="0"/>
          </a:xfrm>
          <a:prstGeom prst="straightConnector1">
            <a:avLst/>
          </a:prstGeom>
          <a:ln w="2540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9107471" y="3184289"/>
            <a:ext cx="11657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(ไม่น้อยกว่า 30 </a:t>
            </a:r>
            <a:r>
              <a:rPr lang="th-TH" altLang="ko-KR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วัน)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19F20F7-8CB6-43FF-9337-43318DB263AC}"/>
              </a:ext>
            </a:extLst>
          </p:cNvPr>
          <p:cNvSpPr txBox="1"/>
          <p:nvPr/>
        </p:nvSpPr>
        <p:spPr>
          <a:xfrm>
            <a:off x="6809817" y="3640846"/>
            <a:ext cx="353370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altLang="ko-KR" sz="2000" b="1" dirty="0" smtClean="0"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ตั้งแต่ดำเนินการวิจัย (ไม่น้อยกว่า 90 วัน) </a:t>
            </a:r>
            <a:endParaRPr lang="ko-KR" altLang="en-US" sz="2000" b="1" dirty="0"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4359AE6-6963-4590-A31F-8F4E557687C9}"/>
              </a:ext>
            </a:extLst>
          </p:cNvPr>
          <p:cNvSpPr txBox="1"/>
          <p:nvPr/>
        </p:nvSpPr>
        <p:spPr>
          <a:xfrm>
            <a:off x="5373516" y="2518845"/>
            <a:ext cx="924400" cy="5001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จทม.</a:t>
            </a:r>
          </a:p>
          <a:p>
            <a:pPr algn="ctr"/>
            <a:r>
              <a:rPr lang="th-TH" altLang="ko-KR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(ถ้ามี)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386F960-EACC-4535-B98D-2229DA6174FF}"/>
              </a:ext>
            </a:extLst>
          </p:cNvPr>
          <p:cNvGrpSpPr/>
          <p:nvPr/>
        </p:nvGrpSpPr>
        <p:grpSpPr>
          <a:xfrm>
            <a:off x="5710641" y="3268735"/>
            <a:ext cx="228600" cy="228600"/>
            <a:chOff x="4319972" y="3176972"/>
            <a:chExt cx="504056" cy="504056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05BF9BBD-B708-4D86-BDDE-F6612A6E661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9580AA1-9019-4551-B080-2E837DCF334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FD720D1-2F17-4665-8DD8-ADDF9A732A63}"/>
              </a:ext>
            </a:extLst>
          </p:cNvPr>
          <p:cNvCxnSpPr/>
          <p:nvPr/>
        </p:nvCxnSpPr>
        <p:spPr>
          <a:xfrm flipV="1">
            <a:off x="5820814" y="2948473"/>
            <a:ext cx="0" cy="274320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1474641" y="1249108"/>
            <a:ext cx="4089663" cy="544830"/>
            <a:chOff x="1665834" y="1443858"/>
            <a:chExt cx="4089663" cy="544830"/>
          </a:xfrm>
        </p:grpSpPr>
        <p:cxnSp>
          <p:nvCxnSpPr>
            <p:cNvPr id="179" name="Straight Connector 178"/>
            <p:cNvCxnSpPr/>
            <p:nvPr/>
          </p:nvCxnSpPr>
          <p:spPr>
            <a:xfrm>
              <a:off x="1665834" y="1597746"/>
              <a:ext cx="4089663" cy="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34359AE6-6963-4590-A31F-8F4E557687C9}"/>
                </a:ext>
              </a:extLst>
            </p:cNvPr>
            <p:cNvSpPr txBox="1"/>
            <p:nvPr/>
          </p:nvSpPr>
          <p:spPr>
            <a:xfrm>
              <a:off x="3247053" y="1443858"/>
              <a:ext cx="1278112" cy="54483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th-TH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คะแนน </a:t>
              </a:r>
              <a:r>
                <a:rPr lang="en-US" altLang="ko-KR" sz="14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Eng</a:t>
              </a:r>
              <a:endParaRPr lang="th-TH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th-TH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(ยืน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th-TH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ในปี</a:t>
              </a:r>
              <a:r>
                <a:rPr lang="en-US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+</a:t>
              </a:r>
              <a:r>
                <a:rPr lang="th-TH" altLang="ko-K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รับรอง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184" name="Elbow Connector 183"/>
          <p:cNvCxnSpPr/>
          <p:nvPr/>
        </p:nvCxnSpPr>
        <p:spPr>
          <a:xfrm rot="16200000" flipH="1">
            <a:off x="8940541" y="3953654"/>
            <a:ext cx="914400" cy="1554480"/>
          </a:xfrm>
          <a:prstGeom prst="bentConnector3">
            <a:avLst>
              <a:gd name="adj1" fmla="val 31487"/>
            </a:avLst>
          </a:prstGeom>
          <a:ln w="31750">
            <a:solidFill>
              <a:srgbClr val="FFC000"/>
            </a:solidFill>
            <a:bevel/>
            <a:headEnd type="oval" w="lg" len="lg"/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34359AE6-6963-4590-A31F-8F4E557687C9}"/>
              </a:ext>
            </a:extLst>
          </p:cNvPr>
          <p:cNvSpPr txBox="1"/>
          <p:nvPr/>
        </p:nvSpPr>
        <p:spPr>
          <a:xfrm>
            <a:off x="856769" y="2152640"/>
            <a:ext cx="9244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</a:t>
            </a:r>
            <a:r>
              <a:rPr lang="en-US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Eng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ป.เอก)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3EBB8BA-D417-4933-BBF6-47BB0229124A}"/>
              </a:ext>
            </a:extLst>
          </p:cNvPr>
          <p:cNvCxnSpPr/>
          <p:nvPr/>
        </p:nvCxnSpPr>
        <p:spPr>
          <a:xfrm flipV="1">
            <a:off x="1324806" y="2634248"/>
            <a:ext cx="0" cy="685800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34359AE6-6963-4590-A31F-8F4E557687C9}"/>
              </a:ext>
            </a:extLst>
          </p:cNvPr>
          <p:cNvSpPr txBox="1"/>
          <p:nvPr/>
        </p:nvSpPr>
        <p:spPr>
          <a:xfrm>
            <a:off x="623249" y="3390422"/>
            <a:ext cx="924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th-TH" altLang="ko-KR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รับเข้าศึกษา</a:t>
            </a:r>
            <a:endParaRPr lang="ko-KR" alt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187772" y="1689252"/>
            <a:ext cx="4206240" cy="448847"/>
            <a:chOff x="6054769" y="1531311"/>
            <a:chExt cx="4206240" cy="448847"/>
          </a:xfrm>
        </p:grpSpPr>
        <p:grpSp>
          <p:nvGrpSpPr>
            <p:cNvPr id="190" name="Group 189"/>
            <p:cNvGrpSpPr/>
            <p:nvPr/>
          </p:nvGrpSpPr>
          <p:grpSpPr>
            <a:xfrm>
              <a:off x="6054769" y="1605587"/>
              <a:ext cx="4206240" cy="374571"/>
              <a:chOff x="1665834" y="1415865"/>
              <a:chExt cx="4206240" cy="374571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>
                <a:off x="1665834" y="1597746"/>
                <a:ext cx="4206240" cy="0"/>
              </a:xfrm>
              <a:prstGeom prst="line">
                <a:avLst/>
              </a:prstGeom>
              <a:ln w="25400">
                <a:solidFill>
                  <a:srgbClr val="00B050"/>
                </a:solidFill>
                <a:prstDash val="dash"/>
                <a:headEnd type="stealth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34359AE6-6963-4590-A31F-8F4E557687C9}"/>
                  </a:ext>
                </a:extLst>
              </p:cNvPr>
              <p:cNvSpPr txBox="1"/>
              <p:nvPr/>
            </p:nvSpPr>
            <p:spPr>
              <a:xfrm>
                <a:off x="2857543" y="1415865"/>
                <a:ext cx="924400" cy="374571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altLang="ko-KR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QE</a:t>
                </a:r>
                <a:endPara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96" name="Rectangle 195"/>
            <p:cNvSpPr/>
            <p:nvPr/>
          </p:nvSpPr>
          <p:spPr>
            <a:xfrm>
              <a:off x="8506997" y="1531311"/>
              <a:ext cx="13628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altLang="ko-KR" sz="16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(ไม่น้อยกว่า </a:t>
              </a:r>
              <a:r>
                <a:rPr lang="en-US" altLang="ko-KR" sz="16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r>
                <a:rPr lang="th-TH" altLang="ko-KR" sz="16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เทอม)</a:t>
              </a:r>
              <a:endParaRPr lang="en-US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712850" y="2948797"/>
            <a:ext cx="4089663" cy="340519"/>
            <a:chOff x="1682460" y="1443858"/>
            <a:chExt cx="4089663" cy="340519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1682460" y="1597746"/>
              <a:ext cx="4089663" cy="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34359AE6-6963-4590-A31F-8F4E557687C9}"/>
                </a:ext>
              </a:extLst>
            </p:cNvPr>
            <p:cNvSpPr txBox="1"/>
            <p:nvPr/>
          </p:nvSpPr>
          <p:spPr>
            <a:xfrm>
              <a:off x="2020840" y="1443858"/>
              <a:ext cx="924400" cy="340519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Publication</a:t>
              </a:r>
              <a:endParaRPr lang="ko-KR" alt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488268-F65B-411F-83CA-B243D2199776}"/>
              </a:ext>
            </a:extLst>
          </p:cNvPr>
          <p:cNvGrpSpPr/>
          <p:nvPr/>
        </p:nvGrpSpPr>
        <p:grpSpPr>
          <a:xfrm>
            <a:off x="8838839" y="3277961"/>
            <a:ext cx="228600" cy="228600"/>
            <a:chOff x="4319972" y="3176972"/>
            <a:chExt cx="504056" cy="50405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0DFF14D-839D-455A-9244-DE5D7F2D375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grpFill/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9931FB4-8304-4459-9980-A323E7F5007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3EBB8BA-D417-4933-BBF6-47BB0229124A}"/>
              </a:ext>
            </a:extLst>
          </p:cNvPr>
          <p:cNvCxnSpPr/>
          <p:nvPr/>
        </p:nvCxnSpPr>
        <p:spPr>
          <a:xfrm flipV="1">
            <a:off x="8962966" y="2977148"/>
            <a:ext cx="0" cy="26904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ata 19"/>
          <p:cNvSpPr/>
          <p:nvPr/>
        </p:nvSpPr>
        <p:spPr>
          <a:xfrm>
            <a:off x="5855250" y="141316"/>
            <a:ext cx="2483487" cy="819360"/>
          </a:xfrm>
          <a:prstGeom prst="flowChartInputOut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256" y="236429"/>
            <a:ext cx="11191876" cy="72424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h-TH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ข้อบังคับ ระเบียบ ประกาศเกี่ยวกับวิทยานิพนธ์</a:t>
            </a:r>
            <a:endParaRPr lang="en-US" sz="36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10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304484" y="3177494"/>
            <a:ext cx="460961" cy="121405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4359AE6-6963-4590-A31F-8F4E557687C9}"/>
              </a:ext>
            </a:extLst>
          </p:cNvPr>
          <p:cNvSpPr txBox="1"/>
          <p:nvPr/>
        </p:nvSpPr>
        <p:spPr>
          <a:xfrm>
            <a:off x="6141818" y="2142386"/>
            <a:ext cx="1201988" cy="71508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อนุมัติดำเนิน</a:t>
            </a:r>
            <a:endParaRPr lang="en-US" altLang="ko-KR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altLang="ko-KR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</a:t>
            </a:r>
            <a:endParaRPr lang="ko-KR" alt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19F20F7-8CB6-43FF-9337-43318DB263AC}"/>
              </a:ext>
            </a:extLst>
          </p:cNvPr>
          <p:cNvSpPr txBox="1"/>
          <p:nvPr/>
        </p:nvSpPr>
        <p:spPr>
          <a:xfrm>
            <a:off x="8717421" y="2624934"/>
            <a:ext cx="495847" cy="3745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th-TH" altLang="ko-KR" sz="1600" b="1" dirty="0" smtClean="0">
                <a:solidFill>
                  <a:schemeClr val="bg1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ยื่นสอบ</a:t>
            </a:r>
            <a:endParaRPr lang="ko-KR" altLang="en-US" sz="1600" b="1" dirty="0">
              <a:solidFill>
                <a:schemeClr val="bg1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568160" y="3389492"/>
            <a:ext cx="590433" cy="3362505"/>
            <a:chOff x="2568160" y="3389492"/>
            <a:chExt cx="590433" cy="3362505"/>
          </a:xfrm>
          <a:solidFill>
            <a:srgbClr val="FFFF00"/>
          </a:solidFill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4359AE6-6963-4590-A31F-8F4E557687C9}"/>
                </a:ext>
              </a:extLst>
            </p:cNvPr>
            <p:cNvSpPr txBox="1"/>
            <p:nvPr/>
          </p:nvSpPr>
          <p:spPr>
            <a:xfrm>
              <a:off x="2568160" y="5905820"/>
              <a:ext cx="590433" cy="846177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th-TH" altLang="ko-KR" sz="1400" b="1" dirty="0" smtClean="0">
                  <a:ln w="3175">
                    <a:noFill/>
                  </a:ln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บว 11</a:t>
              </a:r>
            </a:p>
            <a:p>
              <a:pPr algn="ctr"/>
              <a:r>
                <a:rPr lang="th-TH" altLang="ko-KR" sz="1050" b="1" dirty="0" smtClean="0">
                  <a:ln w="3175">
                    <a:noFill/>
                  </a:ln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แต่งตั้ง </a:t>
              </a:r>
              <a:r>
                <a:rPr lang="en-US" altLang="ko-KR" sz="1050" b="1" dirty="0" smtClean="0">
                  <a:ln w="3175">
                    <a:noFill/>
                  </a:ln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Advisor</a:t>
              </a:r>
              <a:endParaRPr lang="th-TH" altLang="ko-KR" sz="1050" b="1" dirty="0" smtClean="0">
                <a:ln w="3175">
                  <a:noFill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altLang="ko-KR" sz="1050" b="1" dirty="0" smtClean="0">
                  <a:ln w="3175">
                    <a:noFill/>
                  </a:ln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(ผลงาน อ.)</a:t>
              </a:r>
              <a:endParaRPr lang="ko-KR" altLang="en-US" sz="1400" b="1" dirty="0">
                <a:ln w="3175">
                  <a:noFill/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3EBB8BA-D417-4933-BBF6-47BB0229124A}"/>
                </a:ext>
              </a:extLst>
            </p:cNvPr>
            <p:cNvCxnSpPr/>
            <p:nvPr/>
          </p:nvCxnSpPr>
          <p:spPr>
            <a:xfrm>
              <a:off x="2841622" y="3389492"/>
              <a:ext cx="0" cy="2588628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  <a:prstDash val="sys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312720" y="3396046"/>
            <a:ext cx="1021252" cy="3383502"/>
            <a:chOff x="3312720" y="3396046"/>
            <a:chExt cx="1021252" cy="3383502"/>
          </a:xfrm>
          <a:solidFill>
            <a:srgbClr val="FFFF00"/>
          </a:solidFill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4359AE6-6963-4590-A31F-8F4E557687C9}"/>
                </a:ext>
              </a:extLst>
            </p:cNvPr>
            <p:cNvSpPr txBox="1"/>
            <p:nvPr/>
          </p:nvSpPr>
          <p:spPr>
            <a:xfrm>
              <a:off x="3312720" y="6013381"/>
              <a:ext cx="1021252" cy="766167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th-TH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บว 11(1-1) ป.โท</a:t>
              </a:r>
              <a:endParaRPr lang="en-US" altLang="ko-KR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บว 11(1-2) ป.เอก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05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แต่งตั้ง ก.ก.สอบโครงร่าง</a:t>
              </a:r>
              <a:endParaRPr lang="ko-KR" altLang="en-U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3EBB8BA-D417-4933-BBF6-47BB0229124A}"/>
                </a:ext>
              </a:extLst>
            </p:cNvPr>
            <p:cNvCxnSpPr/>
            <p:nvPr/>
          </p:nvCxnSpPr>
          <p:spPr>
            <a:xfrm>
              <a:off x="3799243" y="3396046"/>
              <a:ext cx="0" cy="2582074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  <a:prstDash val="sys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071381" y="3399661"/>
            <a:ext cx="931601" cy="3233231"/>
            <a:chOff x="6071381" y="3399661"/>
            <a:chExt cx="931601" cy="3233231"/>
          </a:xfrm>
          <a:solidFill>
            <a:srgbClr val="FFFF00"/>
          </a:solidFill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3EBB8BA-D417-4933-BBF6-47BB0229124A}"/>
                </a:ext>
              </a:extLst>
            </p:cNvPr>
            <p:cNvCxnSpPr/>
            <p:nvPr/>
          </p:nvCxnSpPr>
          <p:spPr>
            <a:xfrm>
              <a:off x="6522356" y="3399661"/>
              <a:ext cx="0" cy="2578459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  <a:prstDash val="sys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4359AE6-6963-4590-A31F-8F4E557687C9}"/>
                </a:ext>
              </a:extLst>
            </p:cNvPr>
            <p:cNvSpPr txBox="1"/>
            <p:nvPr/>
          </p:nvSpPr>
          <p:spPr>
            <a:xfrm>
              <a:off x="6071381" y="5587374"/>
              <a:ext cx="931601" cy="1045518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th-TH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บว 11(3)</a:t>
              </a:r>
              <a:br>
                <a:rPr lang="th-TH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05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ขออนุมัติทำวิจัย</a:t>
              </a:r>
              <a:r>
                <a:rPr lang="en-US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/>
              </a:r>
              <a:br>
                <a:rPr lang="en-US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05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แนบเอกสารอนุมัติ ก.ก. โครงร่าง + จทม.(ถ้ามี)</a:t>
              </a:r>
              <a:endParaRPr lang="ko-KR" altLang="en-U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4359AE6-6963-4590-A31F-8F4E557687C9}"/>
              </a:ext>
            </a:extLst>
          </p:cNvPr>
          <p:cNvSpPr txBox="1"/>
          <p:nvPr/>
        </p:nvSpPr>
        <p:spPr>
          <a:xfrm>
            <a:off x="11036440" y="2276703"/>
            <a:ext cx="1021252" cy="8512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th-TH" altLang="ko-KR" sz="16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ยื่นสำเร็จ</a:t>
            </a:r>
          </a:p>
          <a:p>
            <a:pPr algn="ctr"/>
            <a:r>
              <a:rPr lang="th-TH" altLang="ko-KR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บว 27 ป.โท</a:t>
            </a:r>
            <a:endParaRPr lang="en-US" altLang="ko-KR" sz="14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altLang="ko-KR" sz="1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บว 28 ป.เอก</a:t>
            </a:r>
            <a:endParaRPr lang="ko-KR" altLang="en-US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902073" y="3383035"/>
            <a:ext cx="519792" cy="3221207"/>
            <a:chOff x="7902073" y="3383035"/>
            <a:chExt cx="519792" cy="3221207"/>
          </a:xfrm>
          <a:solidFill>
            <a:srgbClr val="FFFF00"/>
          </a:solidFill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23EBB8BA-D417-4933-BBF6-47BB0229124A}"/>
                </a:ext>
              </a:extLst>
            </p:cNvPr>
            <p:cNvCxnSpPr/>
            <p:nvPr/>
          </p:nvCxnSpPr>
          <p:spPr>
            <a:xfrm>
              <a:off x="8200074" y="3383035"/>
              <a:ext cx="0" cy="2578459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  <a:prstDash val="sys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4359AE6-6963-4590-A31F-8F4E557687C9}"/>
                </a:ext>
              </a:extLst>
            </p:cNvPr>
            <p:cNvSpPr txBox="1"/>
            <p:nvPr/>
          </p:nvSpPr>
          <p:spPr>
            <a:xfrm flipH="1">
              <a:off x="7902073" y="5603998"/>
              <a:ext cx="519792" cy="1000244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th-TH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บว 21</a:t>
              </a:r>
              <a:br>
                <a:rPr lang="th-TH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05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ขออนุมัติ ก.ก.สอบ</a:t>
              </a:r>
              <a:r>
                <a:rPr lang="en-US" altLang="ko-KR" sz="105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Thesis</a:t>
              </a:r>
              <a:endParaRPr lang="th-TH" altLang="ko-KR" sz="105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/>
              <a:r>
                <a:rPr lang="th-TH" altLang="ko-KR" sz="105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(ผลงาน อ.)</a:t>
              </a:r>
              <a:endParaRPr lang="ko-KR" altLang="en-US" sz="105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68652" y="3285361"/>
            <a:ext cx="741154" cy="3323483"/>
            <a:chOff x="7068652" y="3285361"/>
            <a:chExt cx="741154" cy="3323483"/>
          </a:xfrm>
          <a:solidFill>
            <a:srgbClr val="FFFF00"/>
          </a:solidFill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3EBB8BA-D417-4933-BBF6-47BB0229124A}"/>
                </a:ext>
              </a:extLst>
            </p:cNvPr>
            <p:cNvCxnSpPr/>
            <p:nvPr/>
          </p:nvCxnSpPr>
          <p:spPr>
            <a:xfrm>
              <a:off x="7421448" y="3285361"/>
              <a:ext cx="0" cy="2695532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  <a:prstDash val="sysDot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4359AE6-6963-4590-A31F-8F4E557687C9}"/>
                </a:ext>
              </a:extLst>
            </p:cNvPr>
            <p:cNvSpPr txBox="1"/>
            <p:nvPr/>
          </p:nvSpPr>
          <p:spPr>
            <a:xfrm flipH="1">
              <a:off x="7068652" y="5590145"/>
              <a:ext cx="741154" cy="1018699"/>
            </a:xfrm>
            <a:prstGeom prst="roundRect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rIns="0" rtlCol="0">
              <a:spAutoFit/>
            </a:bodyPr>
            <a:lstStyle/>
            <a:p>
              <a:pPr algn="ctr"/>
              <a:r>
                <a:rPr lang="th-TH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บว 20</a:t>
              </a:r>
              <a:br>
                <a:rPr lang="th-TH" altLang="ko-KR" sz="140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05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ขออนุมัติตีพิมพ์</a:t>
              </a:r>
              <a:br>
                <a:rPr lang="th-TH" altLang="ko-KR" sz="105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050" b="1" dirty="0" smtClean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แนบแบบตอบรับ หรือ ฉบับสมบูรณ์ที่ตีพิมพ์แล้ว</a:t>
              </a:r>
              <a:endParaRPr lang="ko-KR" altLang="en-US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4363" y="5886328"/>
            <a:ext cx="712004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th-TH" sz="1000" dirty="0" smtClean="0"/>
              <a:t>ส่งแต่งตั้ง อ.บัณฑิตศึกษาทุกปี</a:t>
            </a:r>
          </a:p>
          <a:p>
            <a:r>
              <a:rPr lang="th-TH" sz="1000" dirty="0" smtClean="0"/>
              <a:t>(ภายใน/นอก)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4117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4" grpId="0" animBg="1"/>
      <p:bldP spid="93" grpId="0"/>
      <p:bldP spid="98" grpId="0"/>
      <p:bldP spid="103" grpId="0"/>
      <p:bldP spid="139" grpId="0"/>
      <p:bldP spid="148" grpId="0"/>
      <p:bldP spid="152" grpId="0"/>
      <p:bldP spid="154" grpId="0"/>
      <p:bldP spid="185" grpId="0"/>
      <p:bldP spid="86" grpId="0" animBg="1"/>
      <p:bldP spid="140" grpId="0" animBg="1"/>
      <p:bldP spid="114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304</Words>
  <Application>Microsoft Office PowerPoint</Application>
  <PresentationFormat>Widescreen</PresentationFormat>
  <Paragraphs>77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Calibri Light</vt:lpstr>
      <vt:lpstr>TH Fah kwang</vt:lpstr>
      <vt:lpstr>Cordia New</vt:lpstr>
      <vt:lpstr>TH SarabunPSK</vt:lpstr>
      <vt:lpstr>Arial</vt:lpstr>
      <vt:lpstr>맑은 고딕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supawat yotnarin</dc:creator>
  <cp:lastModifiedBy>admin</cp:lastModifiedBy>
  <cp:revision>48</cp:revision>
  <cp:lastPrinted>2019-09-12T02:57:51Z</cp:lastPrinted>
  <dcterms:created xsi:type="dcterms:W3CDTF">2019-07-23T08:55:38Z</dcterms:created>
  <dcterms:modified xsi:type="dcterms:W3CDTF">2019-09-18T00:54:05Z</dcterms:modified>
</cp:coreProperties>
</file>